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2D00"/>
    <a:srgbClr val="A50021"/>
    <a:srgbClr val="008000"/>
    <a:srgbClr val="EAEAEA"/>
    <a:srgbClr val="C0C0C0"/>
    <a:srgbClr val="0046D2"/>
    <a:srgbClr val="FF0000"/>
    <a:srgbClr val="698ED9"/>
    <a:srgbClr val="A7C4FF"/>
    <a:srgbClr val="0030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-1776" y="-162"/>
      </p:cViewPr>
      <p:guideLst>
        <p:guide orient="horz" pos="4836"/>
        <p:guide orient="horz" pos="20196"/>
        <p:guide orient="horz" pos="2148"/>
        <p:guide pos="6912"/>
        <p:guide pos="20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0" y="692150"/>
            <a:ext cx="46212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F43D00-9215-4D61-8FB8-4C30B5785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7485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69DF1-7A70-4E5D-8A7C-6436346665B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8727"/>
          <a:stretch>
            <a:fillRect/>
          </a:stretch>
        </p:blipFill>
        <p:spPr bwMode="auto">
          <a:xfrm>
            <a:off x="35811743" y="32383849"/>
            <a:ext cx="41417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1"/>
          <p:cNvSpPr txBox="1"/>
          <p:nvPr userDrawn="1"/>
        </p:nvSpPr>
        <p:spPr>
          <a:xfrm>
            <a:off x="39953530" y="32299394"/>
            <a:ext cx="2383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600" dirty="0" smtClean="0">
                <a:solidFill>
                  <a:schemeClr val="bg1"/>
                </a:solidFill>
              </a:rPr>
              <a:t>www.postersession.com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fontAlgn="base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fontAlgn="base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fontAlgn="base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7030A0"/>
            </a:gs>
            <a:gs pos="50000">
              <a:schemeClr val="accent6">
                <a:lumMod val="20000"/>
                <a:lumOff val="80000"/>
              </a:schemeClr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33356550" y="6096000"/>
            <a:ext cx="9882188" cy="259842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11353800" y="6096000"/>
            <a:ext cx="10363200" cy="259842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22098000" y="6096000"/>
            <a:ext cx="10363200" cy="259842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672376" y="6096000"/>
            <a:ext cx="9338553" cy="212192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1582400" y="6553200"/>
            <a:ext cx="9829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/>
              <a:t>Methods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3351788" y="6559550"/>
            <a:ext cx="9829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/>
              <a:t>Conclusions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85800" y="381000"/>
            <a:ext cx="42519600" cy="5257800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4389438"/>
            <a:endParaRPr lang="en-US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304925" y="690563"/>
            <a:ext cx="40919400" cy="40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12500" b="1" dirty="0"/>
              <a:t>Title of the Research Study</a:t>
            </a:r>
          </a:p>
          <a:p>
            <a:pPr defTabSz="4389438"/>
            <a:r>
              <a:rPr lang="en-US" b="1" dirty="0"/>
              <a:t>PEOPLE WHO DID THE STUDY</a:t>
            </a:r>
          </a:p>
          <a:p>
            <a:pPr defTabSz="4389438"/>
            <a:r>
              <a:rPr lang="en-US" sz="4800" b="1" i="1" dirty="0"/>
              <a:t>UNIVERSITIES AND/OR  HOSPITALS THEY ARE AFFILIATED WITH</a:t>
            </a:r>
            <a:endParaRPr lang="en-US" dirty="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783013" y="1030288"/>
            <a:ext cx="36576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/>
              <a:t>Logo</a:t>
            </a:r>
          </a:p>
          <a:p>
            <a:pPr defTabSz="4389438">
              <a:spcBef>
                <a:spcPct val="50000"/>
              </a:spcBef>
            </a:pP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2366625" y="20710525"/>
            <a:ext cx="8305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6500" b="1" i="1"/>
              <a:t>Figure #1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3247350" y="20726400"/>
            <a:ext cx="8305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6500" b="1" i="1"/>
              <a:t>Figure #2</a:t>
            </a: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23055263" y="22707600"/>
            <a:ext cx="8382000" cy="8382000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4099500" y="25146000"/>
            <a:ext cx="8305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6500"/>
              <a:t>Bibliography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11963400" y="22479000"/>
            <a:ext cx="9140825" cy="883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4400">
                <a:latin typeface="Times New Roman" pitchFamily="18" charset="0"/>
              </a:rPr>
              <a:t>CHART or PICTURE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11684000" y="8753475"/>
            <a:ext cx="9423400" cy="971232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r>
              <a:rPr lang="en-US" sz="28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algn="l" defTabSz="612775" eaLnBrk="0" hangingPunct="0">
              <a:lnSpc>
                <a:spcPct val="95000"/>
              </a:lnSpc>
            </a:pPr>
            <a:endParaRPr lang="en-US" sz="2800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r>
              <a:rPr lang="en-US" sz="2800">
                <a:latin typeface="Times New Roman" pitchFamily="18" charset="0"/>
              </a:rPr>
              <a:t>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sz="2800" b="1">
              <a:latin typeface="Times New Roman" pitchFamily="18" charset="0"/>
            </a:endParaRPr>
          </a:p>
          <a:p>
            <a:pPr algn="l" defTabSz="612775" eaLnBrk="0" hangingPunct="0"/>
            <a:endParaRPr lang="en-US" sz="2000">
              <a:latin typeface="Times New Roman" pitchFamily="18" charset="0"/>
            </a:endParaRP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3708975" y="26231850"/>
            <a:ext cx="9186863" cy="453072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marL="342900" indent="-342900" algn="l" defTabSz="612775" eaLnBrk="0" hangingPunct="0">
              <a:lnSpc>
                <a:spcPct val="95000"/>
              </a:lnSpc>
            </a:pPr>
            <a:endParaRPr lang="en-US" sz="2800" b="1" u="sng">
              <a:latin typeface="Times New Roman" pitchFamily="18" charset="0"/>
            </a:endParaRPr>
          </a:p>
          <a:p>
            <a:pPr marL="342900" indent="-342900" algn="l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n-US" sz="2800" b="1">
                <a:latin typeface="Times New Roman" pitchFamily="18" charset="0"/>
              </a:rPr>
              <a:t>Xxxxxxxxxxxxxxxxxxxxxxxxxxxxxxxxxxxxxxxxxxxxxxxxxxxxxxxxxxxxxxxxxxxxxxxxxxxxxxxxxxxxxxxxxxx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n-US" sz="2800" b="1">
                <a:latin typeface="Times New Roman" pitchFamily="18" charset="0"/>
              </a:rPr>
              <a:t>Xxxxxxxxxxxxxxxxxxxxxxxxxxxxxxxxxxxxxxxxxxxxxxxxxxxxxxxxxxxxxxxxxxxxxxxxxxxxxxxxxxxxxxxxxxxx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2800" b="1">
                <a:latin typeface="Times New Roman" pitchFamily="18" charset="0"/>
              </a:rPr>
              <a:t>Xxxxxxxxxxxxxxxxxxxxxxxxxxxxxxxxxxxxxxxxxxxxxxxxxxxxxxxxxxxxxxxxxxxxxxxxxxxxxxxxxxxxxxxxxxxxxxxxxxxxxxxxxxxxxxxxxxxxxxx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2800" b="1">
                <a:latin typeface="Times New Roman" pitchFamily="18" charset="0"/>
              </a:rPr>
              <a:t>Xxxxxxxxxxxxxxxxxxxxxxxxxxxxxxxxxxxxxxxxxxxxxxxxxxxxxxxxxxxxxxxxxxxxxxxxxxxxxxxxxxx</a:t>
            </a:r>
          </a:p>
          <a:p>
            <a:pPr marL="342900" indent="-342900" algn="l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sz="2800" b="1">
              <a:latin typeface="Times New Roman" pitchFamily="18" charset="0"/>
            </a:endParaRP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22390100" y="8829675"/>
            <a:ext cx="9766300" cy="888365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r>
              <a:rPr lang="en-US" sz="28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 defTabSz="612775" eaLnBrk="0" hangingPunct="0">
              <a:lnSpc>
                <a:spcPct val="95000"/>
              </a:lnSpc>
            </a:pPr>
            <a:endParaRPr lang="en-US" sz="2800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r>
              <a:rPr lang="en-US" sz="28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800" b="1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3558163" y="8872538"/>
            <a:ext cx="9690100" cy="929005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l" defTabSz="612775" eaLnBrk="0" hangingPunct="0">
              <a:lnSpc>
                <a:spcPct val="95000"/>
              </a:lnSpc>
            </a:pPr>
            <a:r>
              <a:rPr lang="en-US" sz="28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l" defTabSz="612775" eaLnBrk="0" hangingPunct="0">
              <a:lnSpc>
                <a:spcPct val="95000"/>
              </a:lnSpc>
            </a:pPr>
            <a:endParaRPr lang="en-US" sz="2800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r>
              <a:rPr lang="en-US" sz="280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2800" b="1">
              <a:latin typeface="Times New Roman" pitchFamily="18" charset="0"/>
            </a:endParaRPr>
          </a:p>
          <a:p>
            <a:pPr algn="l" defTabSz="612775" eaLnBrk="0" hangingPunct="0">
              <a:lnSpc>
                <a:spcPct val="95000"/>
              </a:lnSpc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597667" y="6275507"/>
            <a:ext cx="10758014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 dirty="0" smtClean="0"/>
              <a:t>Abstract</a:t>
            </a:r>
            <a:endParaRPr lang="en-US" b="1" dirty="0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22326600" y="6564313"/>
            <a:ext cx="9829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/>
              <a:t>Results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6174363" y="1019175"/>
            <a:ext cx="36576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b="1"/>
              <a:t>Logo</a:t>
            </a:r>
          </a:p>
          <a:p>
            <a:pPr defTabSz="4389438">
              <a:spcBef>
                <a:spcPct val="50000"/>
              </a:spcBef>
            </a:pP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25" name="AutoShape 4"/>
          <p:cNvSpPr>
            <a:spLocks noChangeArrowheads="1"/>
          </p:cNvSpPr>
          <p:nvPr/>
        </p:nvSpPr>
        <p:spPr bwMode="auto">
          <a:xfrm>
            <a:off x="747084" y="9114431"/>
            <a:ext cx="9565663" cy="7694966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215445" y="17260629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1045919" y="17379955"/>
            <a:ext cx="9562678" cy="2492486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896501" y="20021858"/>
            <a:ext cx="10166313" cy="10387455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47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MegaPrint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Tri-Fold Template</dc:title>
  <dc:creator>Ethan Shulda</dc:creator>
  <dc:description>©MegaPrint Inc. 2009</dc:description>
  <cp:lastModifiedBy>sue</cp:lastModifiedBy>
  <cp:revision>36</cp:revision>
  <dcterms:created xsi:type="dcterms:W3CDTF">2008-12-04T00:20:37Z</dcterms:created>
  <dcterms:modified xsi:type="dcterms:W3CDTF">2014-09-04T20:31:29Z</dcterms:modified>
  <cp:category>Research Poster</cp:category>
</cp:coreProperties>
</file>